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8" r:id="rId7"/>
    <p:sldId id="269" r:id="rId8"/>
    <p:sldId id="270" r:id="rId9"/>
    <p:sldId id="272" r:id="rId10"/>
    <p:sldId id="273" r:id="rId11"/>
    <p:sldId id="274" r:id="rId12"/>
    <p:sldId id="279" r:id="rId13"/>
    <p:sldId id="282" r:id="rId14"/>
    <p:sldId id="283" r:id="rId15"/>
    <p:sldId id="285" r:id="rId16"/>
    <p:sldId id="286" r:id="rId17"/>
    <p:sldId id="287" r:id="rId18"/>
    <p:sldId id="289" r:id="rId19"/>
    <p:sldId id="291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573F-DB9B-43B4-BB05-A288B9ED8E0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C40F-185A-418B-B3A0-22C807D0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70231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Mr. Condry’s Social Studies Class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96" y="1219200"/>
            <a:ext cx="4872607" cy="369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Lake Erie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U.S.  vs. British Ships- 1813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Battle to gain control over Lake Erie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Commodore Oliver Perry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Opened the door to Canada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0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Lake Eire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Fought September 10, 1813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United States Navy defeated and captured six vessels of British Royal Navy.</a:t>
            </a:r>
          </a:p>
          <a:p>
            <a:endParaRPr lang="en-US" dirty="0"/>
          </a:p>
          <a:p>
            <a:r>
              <a:rPr lang="en-US" dirty="0" smtClean="0"/>
              <a:t>This allows for the Americans to recover Detroit and win the Battle of Thames to break the Indian confederation of Tecumseh.</a:t>
            </a:r>
          </a:p>
          <a:p>
            <a:endParaRPr lang="en-US" dirty="0"/>
          </a:p>
          <a:p>
            <a:r>
              <a:rPr lang="en-US" dirty="0" smtClean="0"/>
              <a:t>One of the biggest naval battles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6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Creek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Front: (1813-1814)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Florida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General Andrew Jackson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Destroys Creek Nation of Tallapoosa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America takes over Creek Land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British Attack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British Blockade U.S. ports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Start in Northeast and move to entire East Coast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Stopped U.S. Economy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of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Britain attacks Washington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Revenge for the destruction of Port Dover in Upper Canada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Defenses of Washington do not hold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Britain burns many important buildings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Only time in U.S. history that foreign invaders occupy  Washington, D.C.</a:t>
            </a:r>
          </a:p>
          <a:p>
            <a:endParaRPr lang="en-US" dirty="0"/>
          </a:p>
          <a:p>
            <a:r>
              <a:rPr lang="en-US" dirty="0" smtClean="0"/>
              <a:t>No American soldiers died as they retreated to safety from a 4,300 strong  British 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Buildings the British Burn in Washington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U.S. Capital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White House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United States Treasury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United States Department of War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Washington Naval Yard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 only thing that saved Washington D.C.  from more damage was a huge thunderstorm possibly a hurricane that put out the fires.</a:t>
            </a:r>
          </a:p>
        </p:txBody>
      </p:sp>
    </p:spTree>
    <p:extLst>
      <p:ext uri="{BB962C8B-B14F-4D97-AF65-F5344CB8AC3E}">
        <p14:creationId xmlns:p14="http://schemas.microsoft.com/office/powerpoint/2010/main" val="428082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Dolley</a:t>
            </a:r>
            <a:r>
              <a:rPr lang="en-US" dirty="0" smtClean="0">
                <a:solidFill>
                  <a:srgbClr val="FFFF00"/>
                </a:solidFill>
              </a:rPr>
              <a:t> Madison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Saves the portrait of George Washington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Keeps American hopes alive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Symbol of American resolve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Baltimore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Fort McHenry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U.S. withstands British bombs for 25 hours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U.S. shows resolve to fight off British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this for falls so does the nation.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8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 Spangled Banner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13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Written during the bombing of Fort McHenry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Written by Francis Scott Key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Originally a poem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Shortened to make U.S. National Anthem in 1931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6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Treaty of Ghent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Peace treaty signed on December 24, 1814 in Belgium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All captured lands given back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U.S. seen as a power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Britain and France at war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Impressment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Taking our sailors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Chesapeake Affair June 1807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HMS Leopard vs. USS Chesapeake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British took U.S. Sailors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New Orleans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Andrew Jackson leads the defense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Fights off British Attacks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Had smaller amounts of troops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Pirates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Cajuns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Free Slaves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Fought after peace treaty was signed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Embargo Act- 1807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Embargo: Ban on trade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Jefferson’s attempts to stop Impressment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Stopped trade with all foreign countries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Hurt New England Stats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Could not make money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Plan failed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3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Non-Intercourse 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02" y="1506417"/>
            <a:ext cx="8229600" cy="2133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Replaced the Embargo Act in 1809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Banned trade with France and England only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Did not Stop Impressment or help money problems.</a:t>
            </a:r>
          </a:p>
        </p:txBody>
      </p:sp>
    </p:spTree>
    <p:extLst>
      <p:ext uri="{BB962C8B-B14F-4D97-AF65-F5344CB8AC3E}">
        <p14:creationId xmlns:p14="http://schemas.microsoft.com/office/powerpoint/2010/main" val="355429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Problems with the Native Americans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Tecumseh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Unites Native Americans in Indiana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Strong enough to stop U.S. settlers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Armed by British in Canada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Northwest Territories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Settlers flood into new territories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Native Americans try to unite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4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Call to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Western War Hawks- men who wanted war against England and eyed Canada as a possible target of expansion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Famous Western War Hawk</a:t>
            </a:r>
          </a:p>
          <a:p>
            <a:pPr lvl="1"/>
            <a:r>
              <a:rPr lang="en-US" dirty="0" smtClean="0"/>
              <a:t>Henry Clay</a:t>
            </a:r>
          </a:p>
          <a:p>
            <a:pPr lvl="2"/>
            <a:r>
              <a:rPr lang="en-US" dirty="0" smtClean="0"/>
              <a:t>Kentucky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Southern War Hawks- men who had their eyes on Texas and Florida.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Famous Southern War Hawk</a:t>
            </a:r>
          </a:p>
          <a:p>
            <a:pPr lvl="1"/>
            <a:r>
              <a:rPr lang="en-US" dirty="0" smtClean="0"/>
              <a:t>John C. Calhoun</a:t>
            </a:r>
          </a:p>
          <a:p>
            <a:pPr lvl="2"/>
            <a:r>
              <a:rPr lang="en-US" dirty="0" smtClean="0"/>
              <a:t>South Carolina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Control of Canada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Hawks do not want Britain on North American Continent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Hawks want control of Canada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War Hawks want more land to settle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Madison Calls for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June 18, 1812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Reasons: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Impressment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British helped Natives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Canada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5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vs. Britain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U.S. Forces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Unprepared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Mainly Militia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Untrained Officers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Little Experience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Small Navy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British Forces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World Power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Trained Soldiers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Trained Officers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 lot of Experience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Largest Navy in the World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594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Impressment</vt:lpstr>
      <vt:lpstr>Embargo Act- 1807</vt:lpstr>
      <vt:lpstr>Non-Intercourse Act</vt:lpstr>
      <vt:lpstr>Problems with the Native Americans</vt:lpstr>
      <vt:lpstr>Call to War</vt:lpstr>
      <vt:lpstr>Control of Canada</vt:lpstr>
      <vt:lpstr>Madison Calls for War</vt:lpstr>
      <vt:lpstr>United States vs. Britain</vt:lpstr>
      <vt:lpstr>Battle of Lake Erie</vt:lpstr>
      <vt:lpstr>Battle of Lake Eire</vt:lpstr>
      <vt:lpstr>Creek War</vt:lpstr>
      <vt:lpstr>British Attack</vt:lpstr>
      <vt:lpstr>Burning of Washington</vt:lpstr>
      <vt:lpstr>Buildings the British Burn in Washington</vt:lpstr>
      <vt:lpstr>Saving Washington</vt:lpstr>
      <vt:lpstr>Battle of Baltimore</vt:lpstr>
      <vt:lpstr>Star Spangled Banner</vt:lpstr>
      <vt:lpstr>Treaty of Ghent</vt:lpstr>
      <vt:lpstr>Battle of New Orleans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Condry</dc:creator>
  <cp:lastModifiedBy>jcondry</cp:lastModifiedBy>
  <cp:revision>28</cp:revision>
  <dcterms:created xsi:type="dcterms:W3CDTF">2017-01-11T20:25:31Z</dcterms:created>
  <dcterms:modified xsi:type="dcterms:W3CDTF">2017-01-17T14:26:53Z</dcterms:modified>
</cp:coreProperties>
</file>